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71" r:id="rId2"/>
    <p:sldId id="262" r:id="rId3"/>
    <p:sldId id="269" r:id="rId4"/>
    <p:sldId id="272" r:id="rId5"/>
    <p:sldId id="268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71" autoAdjust="0"/>
  </p:normalViewPr>
  <p:slideViewPr>
    <p:cSldViewPr>
      <p:cViewPr varScale="1">
        <p:scale>
          <a:sx n="63" d="100"/>
          <a:sy n="63" d="100"/>
        </p:scale>
        <p:origin x="-60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CCF89-4CDB-47C0-A408-4CDB0E6C2C12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4595E-7060-4296-B8F3-D4309B939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5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68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7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8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6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30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D2EAA-2F6C-436E-AD18-513B8E43219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FDE1-CE92-4352-9D18-CC9477CBC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4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-1524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Actividad inicial			15/05/18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685800"/>
            <a:ext cx="8763000" cy="6019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state if the phrase is a CARACTERISTICA or CONDICION.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 guapo.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 sincera.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Está triste.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Est</a:t>
            </a:r>
            <a:r>
              <a:rPr lang="es-ES_tradnl" smtClean="0"/>
              <a:t>á nervioso.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Es tímido.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Son inteligentes.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Están contentos.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Son perezosos.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Son bien educados.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Están contentos.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69159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808038"/>
            <a:ext cx="9144000" cy="5973762"/>
          </a:xfrm>
        </p:spPr>
        <p:txBody>
          <a:bodyPr>
            <a:normAutofit/>
          </a:bodyPr>
          <a:lstStyle/>
          <a:p>
            <a:r>
              <a:rPr lang="es-ES_tradnl" sz="2800" dirty="0" err="1" smtClean="0"/>
              <a:t>Copy</a:t>
            </a:r>
            <a:r>
              <a:rPr lang="es-ES_tradnl" sz="2800" dirty="0" smtClean="0"/>
              <a:t> and </a:t>
            </a:r>
            <a:r>
              <a:rPr lang="es-ES_tradnl" sz="2800" dirty="0" err="1" smtClean="0"/>
              <a:t>circle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correct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statement</a:t>
            </a:r>
            <a:r>
              <a:rPr lang="es-ES_tradnl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es-ES_tradnl" sz="2800" b="1" dirty="0" smtClean="0"/>
              <a:t>a. </a:t>
            </a:r>
            <a:r>
              <a:rPr lang="es-ES_tradnl" sz="2800" dirty="0" smtClean="0"/>
              <a:t>Pablo está en la consulta del medico porque est</a:t>
            </a:r>
            <a:r>
              <a:rPr lang="es-ES_tradnl" sz="2800" dirty="0"/>
              <a:t>á</a:t>
            </a:r>
            <a:r>
              <a:rPr lang="es-ES_tradnl" sz="2800" dirty="0" smtClean="0"/>
              <a:t> cansado.</a:t>
            </a:r>
          </a:p>
          <a:p>
            <a:pPr marL="0" indent="0">
              <a:buNone/>
            </a:pPr>
            <a:r>
              <a:rPr lang="es-ES_tradnl" sz="2800" dirty="0" smtClean="0"/>
              <a:t>      </a:t>
            </a:r>
            <a:r>
              <a:rPr lang="es-ES_tradnl" sz="2800" b="1" dirty="0" smtClean="0"/>
              <a:t>b. </a:t>
            </a:r>
            <a:r>
              <a:rPr lang="es-ES_tradnl" sz="2800" dirty="0" smtClean="0"/>
              <a:t>Pablo est</a:t>
            </a:r>
            <a:r>
              <a:rPr lang="es-ES_tradnl" sz="2800" dirty="0"/>
              <a:t>á</a:t>
            </a:r>
            <a:r>
              <a:rPr lang="es-ES_tradnl" sz="2800" dirty="0" smtClean="0"/>
              <a:t> en la consulta del medico porque </a:t>
            </a:r>
          </a:p>
          <a:p>
            <a:pPr marL="0" indent="0">
              <a:buNone/>
            </a:pPr>
            <a:r>
              <a:rPr lang="es-ES_tradnl" sz="2800" dirty="0" smtClean="0"/>
              <a:t>      necesita un examen físico.</a:t>
            </a:r>
          </a:p>
          <a:p>
            <a:pPr marL="514350" indent="-514350">
              <a:buAutoNum type="arabicPeriod" startAt="2"/>
            </a:pPr>
            <a:r>
              <a:rPr lang="es-ES_tradnl" sz="2800" b="1" dirty="0" smtClean="0"/>
              <a:t>a. </a:t>
            </a:r>
            <a:r>
              <a:rPr lang="es-ES_tradnl" sz="2800" dirty="0" smtClean="0"/>
              <a:t>El paciente abre la boca y el medico le examina la cabeza.</a:t>
            </a:r>
          </a:p>
          <a:p>
            <a:pPr marL="0" indent="0">
              <a:buNone/>
            </a:pPr>
            <a:r>
              <a:rPr lang="es-ES_tradnl" sz="2800" b="1" dirty="0" smtClean="0"/>
              <a:t>      b.</a:t>
            </a:r>
            <a:r>
              <a:rPr lang="es-ES_tradnl" sz="2800" dirty="0" smtClean="0"/>
              <a:t> El paciente abre la boca y el medico le examina     </a:t>
            </a:r>
          </a:p>
          <a:p>
            <a:pPr marL="0" indent="0">
              <a:buNone/>
            </a:pPr>
            <a:r>
              <a:rPr lang="es-ES_tradnl" sz="2800" dirty="0" smtClean="0"/>
              <a:t>      la garganta.</a:t>
            </a:r>
          </a:p>
          <a:p>
            <a:pPr marL="0" indent="0">
              <a:buNone/>
            </a:pPr>
            <a:r>
              <a:rPr lang="es-ES_tradnl" sz="2800" b="1" dirty="0" smtClean="0"/>
              <a:t>3. a. </a:t>
            </a:r>
            <a:r>
              <a:rPr lang="es-ES_tradnl" sz="2800" dirty="0" smtClean="0"/>
              <a:t>Ella no est</a:t>
            </a:r>
            <a:r>
              <a:rPr lang="es-ES_tradnl" sz="2800" dirty="0"/>
              <a:t>á</a:t>
            </a:r>
            <a:r>
              <a:rPr lang="es-ES_tradnl" sz="2800" dirty="0" smtClean="0"/>
              <a:t> bien. Est</a:t>
            </a:r>
            <a:r>
              <a:rPr lang="es-ES_tradnl" sz="2800" dirty="0"/>
              <a:t>á</a:t>
            </a:r>
            <a:r>
              <a:rPr lang="es-ES_tradnl" sz="2800" dirty="0" smtClean="0"/>
              <a:t> enferma.</a:t>
            </a:r>
          </a:p>
          <a:p>
            <a:pPr marL="0" indent="0">
              <a:buNone/>
            </a:pPr>
            <a:r>
              <a:rPr lang="es-ES_tradnl" sz="2800" b="1" dirty="0" smtClean="0"/>
              <a:t>     b.</a:t>
            </a:r>
            <a:r>
              <a:rPr lang="es-ES_tradnl" sz="2800" dirty="0" smtClean="0"/>
              <a:t> Ella est</a:t>
            </a:r>
            <a:r>
              <a:rPr lang="es-ES_tradnl" sz="2800" dirty="0"/>
              <a:t>á</a:t>
            </a:r>
            <a:r>
              <a:rPr lang="es-ES_tradnl" sz="2800" dirty="0" smtClean="0"/>
              <a:t> bien. Esta enferma también.</a:t>
            </a:r>
            <a:endParaRPr lang="es-ES_tradnl" sz="28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-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48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10600" cy="62484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 startAt="4"/>
            </a:pPr>
            <a:r>
              <a:rPr lang="es-ES_tradnl" b="1" dirty="0" smtClean="0"/>
              <a:t>a.</a:t>
            </a:r>
            <a:r>
              <a:rPr lang="es-ES_tradnl" dirty="0" smtClean="0"/>
              <a:t> Tiene que guardar cama porque tiene mucha energía.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resfriado pero no tiene que guardar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cama.</a:t>
            </a:r>
          </a:p>
          <a:p>
            <a:pPr marL="514350" indent="-514350">
              <a:spcBef>
                <a:spcPts val="0"/>
              </a:spcBef>
              <a:buAutoNum type="arabicPeriod" startAt="5"/>
            </a:pPr>
            <a:r>
              <a:rPr lang="es-ES_tradnl" b="1" dirty="0" smtClean="0"/>
              <a:t>a. </a:t>
            </a:r>
            <a:r>
              <a:rPr lang="es-ES_tradnl" dirty="0" smtClean="0"/>
              <a:t>Le duele el pie porque tiene mucho estrés.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dolor de cabeza porque tiene mucho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</a:t>
            </a:r>
            <a:r>
              <a:rPr lang="es-ES_tradnl" dirty="0" smtClean="0"/>
              <a:t>estrés.</a:t>
            </a:r>
          </a:p>
          <a:p>
            <a:pPr marL="514350" indent="-514350">
              <a:spcBef>
                <a:spcPts val="0"/>
              </a:spcBef>
              <a:buAutoNum type="arabicPeriod" startAt="6"/>
            </a:pPr>
            <a:r>
              <a:rPr lang="es-ES_tradnl" b="1" dirty="0" smtClean="0"/>
              <a:t>a. </a:t>
            </a:r>
            <a:r>
              <a:rPr lang="es-ES_tradnl" dirty="0" smtClean="0"/>
              <a:t>Tiene tos y le duele el estómago.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</a:t>
            </a:r>
            <a:r>
              <a:rPr lang="es-ES_tradnl" dirty="0" smtClean="0"/>
              <a:t> Tiene tos y le duele la garganta.</a:t>
            </a:r>
          </a:p>
          <a:p>
            <a:pPr marL="514350" indent="-514350">
              <a:spcBef>
                <a:spcPts val="0"/>
              </a:spcBef>
              <a:buAutoNum type="arabicPeriod" startAt="7"/>
            </a:pPr>
            <a:r>
              <a:rPr lang="es-ES_tradnl" b="1" dirty="0" smtClean="0"/>
              <a:t>a.  </a:t>
            </a:r>
            <a:r>
              <a:rPr lang="es-ES_tradnl" dirty="0" smtClean="0"/>
              <a:t>El medico le da una receta porque quiere ir 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la farmacia.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b="1" dirty="0" smtClean="0"/>
              <a:t>      b. </a:t>
            </a:r>
            <a:r>
              <a:rPr lang="es-ES_tradnl" dirty="0" smtClean="0"/>
              <a:t> El medico le da una receta porque necesita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_tradnl" dirty="0" smtClean="0"/>
              <a:t>      medicina.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28895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762000"/>
            <a:ext cx="8534400" cy="5486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smtClean="0"/>
              <a:t>Complete with the correct vocabulary word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Felipe tiene resfriado y tiene tos. Él _________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Elena va a la ___________ por su medicina.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Raul esta muy enfermo y tiene que _________ cama.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Mi madre tiene _________, tiene la temperatura elevada.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La paciente _______ la boca y la enfermera le examina la ___________.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Jose no puede comer porque tiene __________ de estomago. Le duele mucho.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El medico le ____________ unos antibioticos.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smtClean="0"/>
              <a:t>Monica esta nerviosa porque tiene mucho ___________.</a:t>
            </a:r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673746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493838"/>
            <a:ext cx="8229600" cy="4525962"/>
          </a:xfrm>
        </p:spPr>
        <p:txBody>
          <a:bodyPr/>
          <a:lstStyle/>
          <a:p>
            <a:r>
              <a:rPr lang="en-US" dirty="0" smtClean="0"/>
              <a:t>In groups of 3, write an original dialog having to do with “well-being”. Include a doctor, a nurse and a patient. Give each of the characters a name.  Write at least 15 lines for each character, not including greetings and farewells.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68b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for</a:t>
            </a:r>
            <a:r>
              <a:rPr lang="en-US" u="sng" dirty="0" smtClean="0"/>
              <a:t> 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6</a:t>
            </a:r>
            <a:r>
              <a:rPr lang="en-US" dirty="0" smtClean="0"/>
              <a:t> TOMORROW</a:t>
            </a:r>
          </a:p>
          <a:p>
            <a:pPr lvl="1"/>
            <a:r>
              <a:rPr lang="en-US" dirty="0" smtClean="0"/>
              <a:t>Vocabulary p. </a:t>
            </a:r>
            <a:r>
              <a:rPr lang="en-US" smtClean="0"/>
              <a:t>200-201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54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12059</TotalTime>
  <Words>388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Ejercicio</vt:lpstr>
      <vt:lpstr>Tarea 68b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801 la fecha es el 10 de marzo del 2015</dc:title>
  <dc:creator>Helen Zumaeta</dc:creator>
  <cp:lastModifiedBy>Helen Zumaeta</cp:lastModifiedBy>
  <cp:revision>44</cp:revision>
  <cp:lastPrinted>2015-04-14T15:02:27Z</cp:lastPrinted>
  <dcterms:created xsi:type="dcterms:W3CDTF">2015-03-09T20:06:13Z</dcterms:created>
  <dcterms:modified xsi:type="dcterms:W3CDTF">2018-05-16T20:27:36Z</dcterms:modified>
</cp:coreProperties>
</file>